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EF7DC-A562-414E-8430-95594BEE54EB}" type="datetimeFigureOut">
              <a:rPr lang="cs-CZ" smtClean="0"/>
              <a:t>14.12.2015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D7B7CC-B7CA-4A7E-9CC1-5E8E49DF41D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2017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5A496F-FFDE-4A9D-A987-CD4810DB70A1}" type="slidenum">
              <a:rPr lang="cs-CZ" smtClean="0">
                <a:solidFill>
                  <a:prstClr val="black"/>
                </a:solidFill>
              </a:rPr>
              <a:pPr/>
              <a:t>1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296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http://upload.wikimedia.org/wikipedia/commons/thumb/0/0d/Bundesarchiv_Bild_183-2004-1202-505%2C_Prag%2C_Burg%2C_Besuch_Adolf_Hitler.jpg/220px-Bundesarchiv_Bild_183-2004-1202-505%2C_Prag%2C_Burg%2C_Besuch_Adolf_Hitler.jpg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5A496F-FFDE-4A9D-A987-CD4810DB70A1}" type="slidenum">
              <a:rPr lang="cs-CZ" smtClean="0">
                <a:solidFill>
                  <a:prstClr val="black"/>
                </a:solidFill>
              </a:rPr>
              <a:pPr/>
              <a:t>12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244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5A496F-FFDE-4A9D-A987-CD4810DB70A1}" type="slidenum">
              <a:rPr lang="cs-CZ" smtClean="0">
                <a:solidFill>
                  <a:prstClr val="black"/>
                </a:solidFill>
              </a:rPr>
              <a:pPr/>
              <a:t>14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189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http://cs.wikipedia.org/wiki/Soubor:Uprchl%C3%ADci_z_B%C5%99eclavska.gif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5A496F-FFDE-4A9D-A987-CD4810DB70A1}" type="slidenum">
              <a:rPr lang="cs-CZ" smtClean="0">
                <a:solidFill>
                  <a:prstClr val="black"/>
                </a:solidFill>
              </a:rPr>
              <a:pPr/>
              <a:t>2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8226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5A496F-FFDE-4A9D-A987-CD4810DB70A1}" type="slidenum">
              <a:rPr lang="cs-CZ" smtClean="0">
                <a:solidFill>
                  <a:prstClr val="black"/>
                </a:solidFill>
              </a:rPr>
              <a:pPr/>
              <a:t>4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9350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5A496F-FFDE-4A9D-A987-CD4810DB70A1}" type="slidenum">
              <a:rPr lang="cs-CZ" smtClean="0">
                <a:solidFill>
                  <a:prstClr val="black"/>
                </a:solidFill>
              </a:rPr>
              <a:pPr/>
              <a:t>5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8401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5A496F-FFDE-4A9D-A987-CD4810DB70A1}" type="slidenum">
              <a:rPr lang="cs-CZ" smtClean="0">
                <a:solidFill>
                  <a:prstClr val="black"/>
                </a:solidFill>
              </a:rPr>
              <a:pPr/>
              <a:t>6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9967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http://upload.wikimedia.org/wikipedia/commons/0/0a/Bundesarchiv_B_145_Bild-F051623-0206%2C_Berlin%2C_Besuch_Emil_Hacha%2C_Gespr%C3%A4ch_mit_Hitler.jpg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5A496F-FFDE-4A9D-A987-CD4810DB70A1}" type="slidenum">
              <a:rPr lang="cs-CZ" smtClean="0">
                <a:solidFill>
                  <a:prstClr val="black"/>
                </a:solidFill>
              </a:rPr>
              <a:pPr/>
              <a:t>7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5392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5A496F-FFDE-4A9D-A987-CD4810DB70A1}" type="slidenum">
              <a:rPr lang="cs-CZ" smtClean="0">
                <a:solidFill>
                  <a:prstClr val="black"/>
                </a:solidFill>
              </a:rPr>
              <a:pPr/>
              <a:t>8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4293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http://upload.wikimedia.org/wikipedia/commons/9/9f/N%C4%9Bmeck%C3%A9_tanky_v_Praze.jpg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5A496F-FFDE-4A9D-A987-CD4810DB70A1}" type="slidenum">
              <a:rPr lang="cs-CZ" smtClean="0">
                <a:solidFill>
                  <a:prstClr val="black"/>
                </a:solidFill>
              </a:rPr>
              <a:pPr/>
              <a:t>9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557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http://upload.wikimedia.org/wikipedia/commons/7/71/N%C4%9Bmeck%C3%A9_jezdectvo_vj%C3%AD%C5%BEd%C3%AD_do_Prahy.gif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5A496F-FFDE-4A9D-A987-CD4810DB70A1}" type="slidenum">
              <a:rPr lang="cs-CZ" smtClean="0">
                <a:solidFill>
                  <a:prstClr val="black"/>
                </a:solidFill>
              </a:rPr>
              <a:pPr/>
              <a:t>10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948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14.12.2015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14.12.2015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14.12.2015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14.12.2015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14.12.2015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14.12.2015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14.12.2015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14.12.2015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14.12.2015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14.12.2015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14.12.2015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14.12.2015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B-oTS2XulNU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stream.cz/slavnedny/568717-den-okupace-nacisty-15-brezen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strcr.cz/cs/audio-archiv-zivotopisy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Rozbití ČSR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061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Německé jezdectvo vjíždí do Prahy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728" y="1970209"/>
            <a:ext cx="5718544" cy="3785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913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/>
              <a:t>Vyhlášení </a:t>
            </a:r>
            <a:r>
              <a:rPr lang="cs-CZ" b="1" dirty="0" smtClean="0"/>
              <a:t>protektorátu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/>
              <a:t>Adolf </a:t>
            </a:r>
            <a:r>
              <a:rPr lang="cs-CZ" dirty="0"/>
              <a:t>Hitler vydal </a:t>
            </a:r>
            <a:r>
              <a:rPr lang="cs-CZ" dirty="0" smtClean="0"/>
              <a:t>výnos </a:t>
            </a:r>
            <a:r>
              <a:rPr lang="cs-CZ" dirty="0"/>
              <a:t>o zřízení Protektorátu Čechy a Morava. </a:t>
            </a:r>
            <a:endParaRPr lang="cs-CZ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348880"/>
            <a:ext cx="2559621" cy="3622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941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Adolf Hitler na Pražském hradě 15. 3. 1939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723" y="1600200"/>
            <a:ext cx="6196554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308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Protektorát Čechy a Morava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14. březen 1939 – Tiso v Berlíně – Slovensko se odtrhlo od republiky</a:t>
            </a:r>
          </a:p>
          <a:p>
            <a:pPr marL="0" indent="0">
              <a:buNone/>
            </a:pPr>
            <a:r>
              <a:rPr lang="cs-CZ" dirty="0" smtClean="0"/>
              <a:t>Podkarpatskou Rus obsadilo Maďarsko</a:t>
            </a:r>
          </a:p>
          <a:p>
            <a:pPr marL="0" indent="0">
              <a:buNone/>
            </a:pPr>
            <a:r>
              <a:rPr lang="cs-CZ" dirty="0" smtClean="0"/>
              <a:t>14. – 15. březen 1939 – Hácha v Berlíně – byl donucen souhlasit s okupací Čech a Moravy, vytvořen protektorát Čechy a Morava</a:t>
            </a:r>
          </a:p>
          <a:p>
            <a:pPr marL="0" indent="0">
              <a:buNone/>
            </a:pPr>
            <a:r>
              <a:rPr lang="cs-CZ" dirty="0" smtClean="0"/>
              <a:t>naše země součástí Velkoněmecké říše </a:t>
            </a:r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5661248"/>
            <a:ext cx="1603375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213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/>
              <a:t>Vznik </a:t>
            </a:r>
            <a:r>
              <a:rPr lang="cs-CZ" b="1" dirty="0" smtClean="0"/>
              <a:t>protektorátu </a:t>
            </a:r>
            <a:r>
              <a:rPr lang="cs-CZ" b="1" dirty="0"/>
              <a:t>Čechy a Morava (15. březen 1939</a:t>
            </a:r>
            <a:r>
              <a:rPr lang="cs-CZ" b="1" dirty="0" smtClean="0"/>
              <a:t>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2800" dirty="0">
                <a:hlinkClick r:id="rId3"/>
              </a:rPr>
              <a:t>http://</a:t>
            </a:r>
            <a:r>
              <a:rPr lang="cs-CZ" sz="2800" dirty="0" smtClean="0">
                <a:hlinkClick r:id="rId3"/>
              </a:rPr>
              <a:t>www.youtube.com/watch?v=B-oTS2XulNU</a:t>
            </a:r>
            <a:endParaRPr lang="cs-CZ" sz="2800" dirty="0" smtClean="0"/>
          </a:p>
          <a:p>
            <a:pPr marL="0" indent="0">
              <a:buNone/>
            </a:pPr>
            <a:r>
              <a:rPr lang="cs-CZ" sz="2800" dirty="0" smtClean="0"/>
              <a:t>2 </a:t>
            </a:r>
            <a:r>
              <a:rPr lang="cs-CZ" sz="2800" dirty="0"/>
              <a:t>min 17 sekund</a:t>
            </a:r>
          </a:p>
          <a:p>
            <a:pPr marL="0" indent="0">
              <a:buNone/>
            </a:pPr>
            <a:endParaRPr lang="cs-CZ" sz="2800" dirty="0" smtClean="0"/>
          </a:p>
          <a:p>
            <a:pPr marL="0" indent="0">
              <a:buNone/>
            </a:pPr>
            <a:r>
              <a:rPr lang="cs-CZ" dirty="0">
                <a:hlinkClick r:id="rId4"/>
              </a:rPr>
              <a:t>https://</a:t>
            </a:r>
            <a:r>
              <a:rPr lang="cs-CZ" dirty="0" smtClean="0">
                <a:hlinkClick r:id="rId4"/>
              </a:rPr>
              <a:t>www.stream.cz/slavnedny/568717-den-okupace-nacisty-15-brezen</a:t>
            </a:r>
            <a:endParaRPr lang="cs-CZ" dirty="0" smtClean="0"/>
          </a:p>
          <a:p>
            <a:pPr marL="0" indent="0">
              <a:buNone/>
            </a:pPr>
            <a:r>
              <a:rPr lang="cs-CZ" smtClean="0"/>
              <a:t>4 minuty</a:t>
            </a:r>
            <a:endParaRPr lang="cs-CZ" dirty="0"/>
          </a:p>
          <a:p>
            <a:pPr marL="0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361646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 Mnichově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U 46-47 </a:t>
            </a:r>
          </a:p>
          <a:p>
            <a:pPr marL="0" indent="0">
              <a:buNone/>
            </a:pPr>
            <a:r>
              <a:rPr lang="cs-CZ" dirty="0" smtClean="0"/>
              <a:t>přečti text, napiš odpověď na první otázku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Změny:</a:t>
            </a:r>
          </a:p>
          <a:p>
            <a:pPr marL="0" indent="0">
              <a:buNone/>
            </a:pPr>
            <a:r>
              <a:rPr lang="cs-CZ" dirty="0" smtClean="0"/>
              <a:t>Beneš – VB </a:t>
            </a:r>
          </a:p>
          <a:p>
            <a:pPr marL="0" indent="0">
              <a:buNone/>
            </a:pPr>
            <a:r>
              <a:rPr lang="cs-CZ" dirty="0" smtClean="0"/>
              <a:t>nový prezident Emil Hácha</a:t>
            </a:r>
          </a:p>
          <a:p>
            <a:pPr marL="0" indent="0">
              <a:buNone/>
            </a:pPr>
            <a:r>
              <a:rPr lang="cs-CZ" dirty="0" smtClean="0"/>
              <a:t>Slovensko – autonomie – v čele Josef Tiso 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356992"/>
            <a:ext cx="3388235" cy="2610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8306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Druhá republika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cs-CZ" dirty="0" smtClean="0">
                <a:solidFill>
                  <a:prstClr val="black"/>
                </a:solidFill>
              </a:rPr>
              <a:t>od mnichovské dohody do rozbití Československa (říjen 1938-15. březen 1939)</a:t>
            </a:r>
          </a:p>
          <a:p>
            <a:pPr marL="0" lvl="0" indent="0">
              <a:buNone/>
            </a:pPr>
            <a:r>
              <a:rPr lang="cs-CZ" dirty="0" smtClean="0">
                <a:solidFill>
                  <a:prstClr val="black"/>
                </a:solidFill>
              </a:rPr>
              <a:t>Změny:</a:t>
            </a:r>
          </a:p>
          <a:p>
            <a:pPr marL="0" lvl="0" indent="0">
              <a:buNone/>
            </a:pPr>
            <a:r>
              <a:rPr lang="cs-CZ" dirty="0" smtClean="0">
                <a:solidFill>
                  <a:prstClr val="black"/>
                </a:solidFill>
              </a:rPr>
              <a:t>ztráta území</a:t>
            </a:r>
          </a:p>
          <a:p>
            <a:pPr marL="0" lvl="0" indent="0">
              <a:buNone/>
            </a:pPr>
            <a:r>
              <a:rPr lang="cs-CZ" dirty="0" smtClean="0">
                <a:solidFill>
                  <a:prstClr val="black"/>
                </a:solidFill>
              </a:rPr>
              <a:t>Češi musí odejít do vnitrozemí</a:t>
            </a:r>
          </a:p>
          <a:p>
            <a:pPr marL="0" lvl="0" indent="0">
              <a:buNone/>
            </a:pPr>
            <a:endParaRPr lang="cs-CZ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cs-CZ" dirty="0">
                <a:solidFill>
                  <a:prstClr val="black"/>
                </a:solidFill>
              </a:rPr>
              <a:t>Beneš </a:t>
            </a:r>
            <a:r>
              <a:rPr lang="cs-CZ" dirty="0" smtClean="0">
                <a:solidFill>
                  <a:prstClr val="black"/>
                </a:solidFill>
              </a:rPr>
              <a:t>odstoupil, emigroval do VB, nový </a:t>
            </a:r>
            <a:r>
              <a:rPr lang="cs-CZ" dirty="0">
                <a:solidFill>
                  <a:prstClr val="black"/>
                </a:solidFill>
              </a:rPr>
              <a:t>prezident Emil Hácha</a:t>
            </a:r>
          </a:p>
          <a:p>
            <a:pPr marL="0" lvl="0" indent="0">
              <a:buNone/>
            </a:pPr>
            <a:r>
              <a:rPr lang="cs-CZ" dirty="0">
                <a:solidFill>
                  <a:prstClr val="black"/>
                </a:solidFill>
              </a:rPr>
              <a:t>Slovensko </a:t>
            </a:r>
            <a:r>
              <a:rPr lang="cs-CZ" dirty="0" smtClean="0">
                <a:solidFill>
                  <a:prstClr val="black"/>
                </a:solidFill>
              </a:rPr>
              <a:t>vyhlásilo autonomii, v </a:t>
            </a:r>
            <a:r>
              <a:rPr lang="cs-CZ" dirty="0">
                <a:solidFill>
                  <a:prstClr val="black"/>
                </a:solidFill>
              </a:rPr>
              <a:t>čele Josef Tiso </a:t>
            </a:r>
          </a:p>
          <a:p>
            <a:endParaRPr lang="cs-CZ" dirty="0"/>
          </a:p>
        </p:txBody>
      </p:sp>
      <p:sp>
        <p:nvSpPr>
          <p:cNvPr id="5" name="Zaoblený obdélník 4"/>
          <p:cNvSpPr/>
          <p:nvPr/>
        </p:nvSpPr>
        <p:spPr>
          <a:xfrm>
            <a:off x="539552" y="548680"/>
            <a:ext cx="1584176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b="1" dirty="0" smtClean="0">
                <a:solidFill>
                  <a:prstClr val="white"/>
                </a:solidFill>
              </a:rPr>
              <a:t>Zapiš si</a:t>
            </a:r>
            <a:endParaRPr lang="cs-CZ" sz="24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08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/>
              <a:t>Adolf </a:t>
            </a:r>
            <a:r>
              <a:rPr lang="cs-CZ" dirty="0"/>
              <a:t>Hitler byl </a:t>
            </a:r>
            <a:r>
              <a:rPr lang="cs-CZ" dirty="0" smtClean="0"/>
              <a:t>rozhodnut </a:t>
            </a:r>
            <a:r>
              <a:rPr lang="cs-CZ" dirty="0"/>
              <a:t>zničit </a:t>
            </a:r>
            <a:r>
              <a:rPr lang="cs-CZ" dirty="0" smtClean="0"/>
              <a:t>zbytek Československa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1683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/>
              <a:t>Vyhlášení samostatného slovenského </a:t>
            </a:r>
            <a:r>
              <a:rPr lang="cs-CZ" b="1" dirty="0" smtClean="0"/>
              <a:t>státu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cs-CZ" dirty="0" smtClean="0"/>
              <a:t>Od počátku března 1939 jednání Německa se Slováky – výzva k vytvoření samostatného Slovenského státu.</a:t>
            </a:r>
          </a:p>
          <a:p>
            <a:pPr marL="0" indent="0">
              <a:buNone/>
            </a:pPr>
            <a:r>
              <a:rPr lang="cs-CZ" dirty="0" smtClean="0"/>
              <a:t>Česká vláda proti</a:t>
            </a:r>
          </a:p>
          <a:p>
            <a:pPr marL="0" indent="0">
              <a:buNone/>
            </a:pPr>
            <a:r>
              <a:rPr lang="cs-CZ" dirty="0"/>
              <a:t>13. března </a:t>
            </a:r>
            <a:r>
              <a:rPr lang="cs-CZ" dirty="0" smtClean="0"/>
              <a:t>jednání Jozefa Tisa v</a:t>
            </a:r>
            <a:r>
              <a:rPr lang="cs-CZ" dirty="0"/>
              <a:t> Berlíně s Adolfem Hitlerem. 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Hitler: Buď bude </a:t>
            </a:r>
            <a:r>
              <a:rPr lang="cs-CZ" dirty="0"/>
              <a:t>vytvořen samostatný slovenský stát, nebo dovolí maďarským jednotkám vpadnout na Slovensko. 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Tiso souhlasí</a:t>
            </a:r>
          </a:p>
          <a:p>
            <a:pPr marL="0" indent="0">
              <a:buNone/>
            </a:pPr>
            <a:r>
              <a:rPr lang="cs-CZ" dirty="0" smtClean="0"/>
              <a:t>14</a:t>
            </a:r>
            <a:r>
              <a:rPr lang="cs-CZ" dirty="0"/>
              <a:t>. března 1939 slovenský sněm odhlasoval vytvoření Slovenského </a:t>
            </a:r>
            <a:r>
              <a:rPr lang="cs-CZ" dirty="0" smtClean="0"/>
              <a:t>státu </a:t>
            </a:r>
            <a:r>
              <a:rPr lang="cs-CZ" dirty="0"/>
              <a:t>v čele s Tisem. </a:t>
            </a: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b="1" dirty="0" smtClean="0"/>
              <a:t>Maďarsko obsadilo Podkarpatskou Rus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5604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Jednání v Berlíně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4400" dirty="0" smtClean="0"/>
              <a:t>prezident</a:t>
            </a:r>
            <a:r>
              <a:rPr lang="cs-CZ" sz="4400" dirty="0"/>
              <a:t> </a:t>
            </a:r>
            <a:r>
              <a:rPr lang="cs-CZ" sz="4400" dirty="0">
                <a:hlinkClick r:id="rId3" tooltip="Emil Hácha"/>
              </a:rPr>
              <a:t>Emil Hácha</a:t>
            </a:r>
            <a:r>
              <a:rPr lang="cs-CZ" sz="4400" dirty="0"/>
              <a:t> s ministrem zahraničí Františkem </a:t>
            </a:r>
            <a:r>
              <a:rPr lang="cs-CZ" sz="4400" dirty="0" err="1"/>
              <a:t>Chvalkovským</a:t>
            </a:r>
            <a:r>
              <a:rPr lang="cs-CZ" sz="4400" dirty="0"/>
              <a:t> 14. 3. 1939 do Berlína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68584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2800" dirty="0"/>
              <a:t>Emil Hácha a František </a:t>
            </a:r>
            <a:r>
              <a:rPr lang="cs-CZ" sz="2800" dirty="0" err="1"/>
              <a:t>Chvalkovský</a:t>
            </a:r>
            <a:r>
              <a:rPr lang="cs-CZ" sz="2800" dirty="0"/>
              <a:t> na nočním </a:t>
            </a:r>
            <a:r>
              <a:rPr lang="cs-CZ" sz="2800" dirty="0" smtClean="0"/>
              <a:t>jednání</a:t>
            </a:r>
            <a:endParaRPr lang="cs-CZ" sz="28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432" y="1701962"/>
            <a:ext cx="6261135" cy="4322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620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/>
              <a:t>Okupace Čech a </a:t>
            </a:r>
            <a:r>
              <a:rPr lang="cs-CZ" b="1" dirty="0" smtClean="0"/>
              <a:t>Moravy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cs-CZ" sz="4400" dirty="0" smtClean="0"/>
              <a:t>napjaté </a:t>
            </a:r>
            <a:r>
              <a:rPr lang="cs-CZ" sz="4400" dirty="0"/>
              <a:t>jednání s Adolfem </a:t>
            </a:r>
            <a:r>
              <a:rPr lang="cs-CZ" sz="4400" dirty="0" smtClean="0"/>
              <a:t>Hitlerem (</a:t>
            </a:r>
            <a:r>
              <a:rPr lang="cs-CZ" sz="4400" dirty="0"/>
              <a:t>německý lékař musel ošetřit zkolabovaného </a:t>
            </a:r>
            <a:r>
              <a:rPr lang="cs-CZ" sz="4400" dirty="0" smtClean="0"/>
              <a:t>Háchu)</a:t>
            </a:r>
            <a:endParaRPr lang="cs-CZ" sz="4400" dirty="0"/>
          </a:p>
          <a:p>
            <a:pPr marL="0" indent="0">
              <a:buNone/>
            </a:pPr>
            <a:r>
              <a:rPr lang="cs-CZ" sz="4400" dirty="0" smtClean="0"/>
              <a:t>po půlnoci Hitler </a:t>
            </a:r>
            <a:r>
              <a:rPr lang="cs-CZ" sz="4400" dirty="0"/>
              <a:t>sdělil </a:t>
            </a:r>
            <a:r>
              <a:rPr lang="cs-CZ" sz="4400" dirty="0" smtClean="0"/>
              <a:t>rozhodnutí </a:t>
            </a:r>
            <a:r>
              <a:rPr lang="cs-CZ" sz="4500" dirty="0" smtClean="0"/>
              <a:t>okupovat </a:t>
            </a:r>
            <a:r>
              <a:rPr lang="cs-CZ" sz="4500" dirty="0"/>
              <a:t>za několik hodin zbytek českých zemí a připojit je </a:t>
            </a:r>
            <a:r>
              <a:rPr lang="cs-CZ" sz="4500" dirty="0" smtClean="0"/>
              <a:t>k říši</a:t>
            </a:r>
          </a:p>
          <a:p>
            <a:pPr marL="0" indent="0">
              <a:buNone/>
            </a:pPr>
            <a:r>
              <a:rPr lang="cs-CZ" sz="4500" dirty="0" smtClean="0"/>
              <a:t>v</a:t>
            </a:r>
            <a:r>
              <a:rPr lang="cs-CZ" sz="4500" dirty="0"/>
              <a:t> případě nesouhlasu s okupací vyhrožoval leteckým bombardováním </a:t>
            </a:r>
            <a:r>
              <a:rPr lang="cs-CZ" sz="4500" dirty="0" smtClean="0"/>
              <a:t>Prahy a jejím zničením</a:t>
            </a:r>
          </a:p>
          <a:p>
            <a:pPr marL="0" indent="0">
              <a:buNone/>
            </a:pPr>
            <a:r>
              <a:rPr lang="cs-CZ" sz="4500" dirty="0" smtClean="0"/>
              <a:t>Emil </a:t>
            </a:r>
            <a:r>
              <a:rPr lang="cs-CZ" sz="4500" dirty="0"/>
              <a:t>Hácha </a:t>
            </a:r>
            <a:r>
              <a:rPr lang="cs-CZ" sz="4500" dirty="0" smtClean="0"/>
              <a:t>nátlaku podlehl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78190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Německé tanky v </a:t>
            </a:r>
            <a:r>
              <a:rPr lang="cs-CZ" dirty="0" smtClean="0"/>
              <a:t>Praze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během 15. března 1939 obsadila německá vojska české </a:t>
            </a:r>
            <a:r>
              <a:rPr lang="cs-CZ" dirty="0" smtClean="0"/>
              <a:t>země 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armáda se nemohla postavit na ozbrojený odpor (výjimka: proti okupantům zahájili boj vojáci v Místku)</a:t>
            </a:r>
          </a:p>
          <a:p>
            <a:endParaRPr lang="cs-CZ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274178"/>
            <a:ext cx="4038600" cy="3178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654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264</Words>
  <Application>Microsoft Office PowerPoint</Application>
  <PresentationFormat>Předvádění na obrazovce (4:3)</PresentationFormat>
  <Paragraphs>72</Paragraphs>
  <Slides>14</Slides>
  <Notes>11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Motiv sady Office</vt:lpstr>
      <vt:lpstr>Rozbití ČSR</vt:lpstr>
      <vt:lpstr>Po Mnichově</vt:lpstr>
      <vt:lpstr>Druhá republika</vt:lpstr>
      <vt:lpstr>Prezentace aplikace PowerPoint</vt:lpstr>
      <vt:lpstr>Vyhlášení samostatného slovenského státu</vt:lpstr>
      <vt:lpstr>Jednání v Berlíně</vt:lpstr>
      <vt:lpstr>Emil Hácha a František Chvalkovský na nočním jednání</vt:lpstr>
      <vt:lpstr>Okupace Čech a Moravy</vt:lpstr>
      <vt:lpstr>Německé tanky v Praze</vt:lpstr>
      <vt:lpstr>Německé jezdectvo vjíždí do Prahy</vt:lpstr>
      <vt:lpstr>Vyhlášení protektorátu</vt:lpstr>
      <vt:lpstr>Adolf Hitler na Pražském hradě 15. 3. 1939</vt:lpstr>
      <vt:lpstr>Protektorát Čechy a Morava</vt:lpstr>
      <vt:lpstr>Vznik protektorátu Čechy a Morava (15. březen 1939)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Rozbití ČSR</dc:title>
  <dc:creator>aaa</dc:creator>
  <cp:lastModifiedBy>aaa</cp:lastModifiedBy>
  <cp:revision>1</cp:revision>
  <dcterms:created xsi:type="dcterms:W3CDTF">2015-12-14T04:44:17Z</dcterms:created>
  <dcterms:modified xsi:type="dcterms:W3CDTF">2015-12-14T04:45:03Z</dcterms:modified>
</cp:coreProperties>
</file>